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4" autoAdjust="0"/>
    <p:restoredTop sz="94660"/>
  </p:normalViewPr>
  <p:slideViewPr>
    <p:cSldViewPr snapToGrid="0">
      <p:cViewPr>
        <p:scale>
          <a:sx n="75" d="100"/>
          <a:sy n="75" d="100"/>
        </p:scale>
        <p:origin x="1212" y="8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F394BC0-9EF1-41D7-8F27-0CDDB1F25D48}" type="datetimeFigureOut">
              <a:rPr lang="en-US" smtClean="0"/>
              <a:t>10/25/2016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1763708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394BC0-9EF1-41D7-8F27-0CDDB1F25D48}" type="datetimeFigureOut">
              <a:rPr lang="en-US" smtClean="0"/>
              <a:t>10/25/2016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371402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394BC0-9EF1-41D7-8F27-0CDDB1F25D48}" type="datetimeFigureOut">
              <a:rPr lang="en-US" smtClean="0"/>
              <a:t>10/25/2016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1088192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394BC0-9EF1-41D7-8F27-0CDDB1F25D48}" type="datetimeFigureOut">
              <a:rPr lang="en-US" smtClean="0"/>
              <a:t>10/25/2016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1937485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394BC0-9EF1-41D7-8F27-0CDDB1F25D48}" type="datetimeFigureOut">
              <a:rPr lang="en-US" smtClean="0"/>
              <a:t>10/25/2016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3907943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F394BC0-9EF1-41D7-8F27-0CDDB1F25D48}" type="datetimeFigureOut">
              <a:rPr lang="en-US" smtClean="0"/>
              <a:t>10/25/2016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2126418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F394BC0-9EF1-41D7-8F27-0CDDB1F25D48}" type="datetimeFigureOut">
              <a:rPr lang="en-US" smtClean="0"/>
              <a:t>10/25/2016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3874488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F394BC0-9EF1-41D7-8F27-0CDDB1F25D48}" type="datetimeFigureOut">
              <a:rPr lang="en-US" smtClean="0"/>
              <a:t>10/25/2016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84607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394BC0-9EF1-41D7-8F27-0CDDB1F25D48}" type="datetimeFigureOut">
              <a:rPr lang="en-US" smtClean="0"/>
              <a:t>10/25/2016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5923260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394BC0-9EF1-41D7-8F27-0CDDB1F25D48}" type="datetimeFigureOut">
              <a:rPr lang="en-US" smtClean="0"/>
              <a:t>10/25/2016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28157465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394BC0-9EF1-41D7-8F27-0CDDB1F25D48}" type="datetimeFigureOut">
              <a:rPr lang="en-US" smtClean="0"/>
              <a:t>10/25/2016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454287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394BC0-9EF1-41D7-8F27-0CDDB1F25D48}" type="datetimeFigureOut">
              <a:rPr lang="en-US" smtClean="0"/>
              <a:t>10/25/2016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DAC58C-1E1B-478F-8B74-04F9F0FA20AB}" type="slidenum">
              <a:rPr lang="en-US" smtClean="0"/>
              <a:t>‹#›</a:t>
            </a:fld>
            <a:endParaRPr lang="en-US"/>
          </a:p>
        </p:txBody>
      </p:sp>
    </p:spTree>
    <p:extLst>
      <p:ext uri="{BB962C8B-B14F-4D97-AF65-F5344CB8AC3E}">
        <p14:creationId xmlns:p14="http://schemas.microsoft.com/office/powerpoint/2010/main" val="35930593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24082" y="1122218"/>
            <a:ext cx="7274860" cy="6167582"/>
          </a:xfrm>
        </p:spPr>
        <p:txBody>
          <a:bodyPr>
            <a:normAutofit fontScale="90000"/>
          </a:bodyPr>
          <a:lstStyle/>
          <a:p>
            <a:pPr algn="l"/>
            <a:r>
              <a:rPr lang="fr-FR" b="1" dirty="0" smtClean="0"/>
              <a:t>LA CLOCHETTE</a:t>
            </a:r>
            <a:br>
              <a:rPr lang="fr-FR" b="1" dirty="0" smtClean="0"/>
            </a:br>
            <a:r>
              <a:rPr lang="fr-FR" sz="4800" b="1" dirty="0" err="1" smtClean="0"/>
              <a:t>Try</a:t>
            </a:r>
            <a:r>
              <a:rPr lang="fr-FR" sz="4800" b="1" dirty="0" smtClean="0"/>
              <a:t> to put </a:t>
            </a:r>
            <a:r>
              <a:rPr lang="fr-FR" sz="4800" b="1" dirty="0" err="1" smtClean="0"/>
              <a:t>these</a:t>
            </a:r>
            <a:r>
              <a:rPr lang="fr-FR" sz="4800" b="1" dirty="0" smtClean="0"/>
              <a:t> in English!</a:t>
            </a:r>
            <a:br>
              <a:rPr lang="fr-FR" sz="4800" b="1" dirty="0" smtClean="0"/>
            </a:br>
            <a:r>
              <a:rPr lang="fr-FR" sz="4800" b="1" dirty="0"/>
              <a:t/>
            </a:r>
            <a:br>
              <a:rPr lang="fr-FR" sz="4800" b="1" dirty="0"/>
            </a:br>
            <a:r>
              <a:rPr lang="fr-FR" sz="4400" b="1" dirty="0" smtClean="0"/>
              <a:t>un zombie</a:t>
            </a:r>
            <a:br>
              <a:rPr lang="fr-FR" sz="4400" b="1" dirty="0" smtClean="0"/>
            </a:br>
            <a:r>
              <a:rPr lang="fr-FR" sz="4400" b="1" dirty="0" smtClean="0"/>
              <a:t>un squelette      </a:t>
            </a:r>
            <a:r>
              <a:rPr lang="fr-FR" sz="4400" b="1" dirty="0" smtClean="0"/>
              <a:t>une sorcière</a:t>
            </a:r>
            <a:r>
              <a:rPr lang="fr-FR" sz="4400" b="1" dirty="0" smtClean="0"/>
              <a:t/>
            </a:r>
            <a:br>
              <a:rPr lang="fr-FR" sz="4400" b="1" dirty="0" smtClean="0"/>
            </a:br>
            <a:r>
              <a:rPr lang="fr-FR" sz="4400" b="1" dirty="0" smtClean="0"/>
              <a:t>un fantôme        </a:t>
            </a:r>
            <a:r>
              <a:rPr lang="fr-FR" sz="4400" b="1" dirty="0" smtClean="0"/>
              <a:t>une maison hantée</a:t>
            </a:r>
            <a:r>
              <a:rPr lang="fr-FR" sz="4400" b="1" dirty="0" smtClean="0"/>
              <a:t/>
            </a:r>
            <a:br>
              <a:rPr lang="fr-FR" sz="4400" b="1" dirty="0" smtClean="0"/>
            </a:br>
            <a:r>
              <a:rPr lang="fr-FR" sz="4400" b="1" dirty="0" smtClean="0"/>
              <a:t>un chat noir          </a:t>
            </a:r>
            <a:r>
              <a:rPr lang="fr-FR" sz="4400" b="1" dirty="0" smtClean="0"/>
              <a:t>un vampire</a:t>
            </a:r>
            <a:r>
              <a:rPr lang="fr-FR" sz="4400" b="1" dirty="0" smtClean="0"/>
              <a:t/>
            </a:r>
            <a:br>
              <a:rPr lang="fr-FR" sz="4400" b="1" dirty="0" smtClean="0"/>
            </a:br>
            <a:r>
              <a:rPr lang="fr-FR" sz="4400" b="1" dirty="0" smtClean="0"/>
              <a:t>une princesse          </a:t>
            </a:r>
            <a:r>
              <a:rPr lang="fr-FR" sz="4400" b="1" dirty="0" smtClean="0"/>
              <a:t>un diable</a:t>
            </a:r>
            <a:r>
              <a:rPr lang="fr-FR" sz="4400" b="1" dirty="0" smtClean="0"/>
              <a:t/>
            </a:r>
            <a:br>
              <a:rPr lang="fr-FR" sz="4400" b="1" dirty="0" smtClean="0"/>
            </a:br>
            <a:r>
              <a:rPr lang="fr-FR" sz="4400" b="1" dirty="0" smtClean="0"/>
              <a:t>un monstre             </a:t>
            </a:r>
            <a:r>
              <a:rPr lang="fr-FR" sz="4400" b="1" dirty="0" smtClean="0"/>
              <a:t>un déguisement</a:t>
            </a:r>
            <a:r>
              <a:rPr lang="fr-FR" sz="4400" b="1" dirty="0" smtClean="0"/>
              <a:t/>
            </a:r>
            <a:br>
              <a:rPr lang="fr-FR" sz="4400" b="1" dirty="0" smtClean="0"/>
            </a:br>
            <a:r>
              <a:rPr lang="fr-FR" sz="4400" b="1" dirty="0" smtClean="0"/>
              <a:t/>
            </a:r>
            <a:br>
              <a:rPr lang="fr-FR" sz="4400" b="1" dirty="0" smtClean="0"/>
            </a:br>
            <a:r>
              <a:rPr lang="fr-FR" b="1" dirty="0" smtClean="0"/>
              <a:t/>
            </a:r>
            <a:br>
              <a:rPr lang="fr-FR" b="1" dirty="0" smtClean="0"/>
            </a:br>
            <a:endParaRPr lang="fr-FR" sz="4900" b="1" i="1" dirty="0"/>
          </a:p>
        </p:txBody>
      </p:sp>
      <p:pic>
        <p:nvPicPr>
          <p:cNvPr id="4" name="Picture 3"/>
          <p:cNvPicPr>
            <a:picLocks noChangeAspect="1"/>
          </p:cNvPicPr>
          <p:nvPr/>
        </p:nvPicPr>
        <p:blipFill rotWithShape="1">
          <a:blip r:embed="rId2"/>
          <a:srcRect l="15509" r="14874" b="32322"/>
          <a:stretch/>
        </p:blipFill>
        <p:spPr>
          <a:xfrm>
            <a:off x="0" y="-14194"/>
            <a:ext cx="4424082" cy="6872194"/>
          </a:xfrm>
          <a:prstGeom prst="rect">
            <a:avLst/>
          </a:prstGeom>
        </p:spPr>
      </p:pic>
    </p:spTree>
    <p:extLst>
      <p:ext uri="{BB962C8B-B14F-4D97-AF65-F5344CB8AC3E}">
        <p14:creationId xmlns:p14="http://schemas.microsoft.com/office/powerpoint/2010/main" val="40515627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24082" y="0"/>
            <a:ext cx="7274860" cy="5735782"/>
          </a:xfrm>
        </p:spPr>
        <p:txBody>
          <a:bodyPr>
            <a:normAutofit/>
          </a:bodyPr>
          <a:lstStyle/>
          <a:p>
            <a:pPr algn="l"/>
            <a:r>
              <a:rPr lang="fr-FR" b="1" dirty="0" smtClean="0"/>
              <a:t>Est-ce que tu aimes Halloween?</a:t>
            </a:r>
            <a:br>
              <a:rPr lang="fr-FR" b="1" dirty="0" smtClean="0"/>
            </a:br>
            <a:r>
              <a:rPr lang="fr-FR" b="1" dirty="0" smtClean="0"/>
              <a:t/>
            </a:r>
            <a:br>
              <a:rPr lang="fr-FR" b="1" dirty="0" smtClean="0"/>
            </a:br>
            <a:r>
              <a:rPr lang="fr-FR" sz="2700" b="1" dirty="0" smtClean="0"/>
              <a:t/>
            </a:r>
            <a:br>
              <a:rPr lang="fr-FR" sz="2700" b="1" dirty="0" smtClean="0"/>
            </a:br>
            <a:r>
              <a:rPr lang="fr-FR" b="1" dirty="0" smtClean="0"/>
              <a:t>Est-ce que tu aimes te déguiser comme….?</a:t>
            </a:r>
            <a:br>
              <a:rPr lang="fr-FR" b="1" dirty="0" smtClean="0"/>
            </a:br>
            <a:endParaRPr lang="fr-FR" sz="4900" b="1" i="1" dirty="0"/>
          </a:p>
        </p:txBody>
      </p:sp>
      <p:pic>
        <p:nvPicPr>
          <p:cNvPr id="4" name="Picture 3"/>
          <p:cNvPicPr>
            <a:picLocks noChangeAspect="1"/>
          </p:cNvPicPr>
          <p:nvPr/>
        </p:nvPicPr>
        <p:blipFill rotWithShape="1">
          <a:blip r:embed="rId2"/>
          <a:srcRect l="15509" r="14874" b="32322"/>
          <a:stretch/>
        </p:blipFill>
        <p:spPr>
          <a:xfrm>
            <a:off x="0" y="-14194"/>
            <a:ext cx="4424082" cy="6872194"/>
          </a:xfrm>
          <a:prstGeom prst="rect">
            <a:avLst/>
          </a:prstGeom>
        </p:spPr>
      </p:pic>
    </p:spTree>
    <p:extLst>
      <p:ext uri="{BB962C8B-B14F-4D97-AF65-F5344CB8AC3E}">
        <p14:creationId xmlns:p14="http://schemas.microsoft.com/office/powerpoint/2010/main" val="4044310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24082" y="-14194"/>
            <a:ext cx="7621070" cy="5021943"/>
          </a:xfrm>
        </p:spPr>
        <p:txBody>
          <a:bodyPr>
            <a:normAutofit/>
          </a:bodyPr>
          <a:lstStyle/>
          <a:p>
            <a:pPr algn="l"/>
            <a:r>
              <a:rPr lang="fr-FR" b="1" dirty="0" smtClean="0"/>
              <a:t>Est-ce que tu aimes faire du porte-à-porte?</a:t>
            </a:r>
            <a:br>
              <a:rPr lang="fr-FR" b="1" dirty="0" smtClean="0"/>
            </a:br>
            <a:r>
              <a:rPr lang="fr-FR" b="1" dirty="0" smtClean="0"/>
              <a:t/>
            </a:r>
            <a:br>
              <a:rPr lang="fr-FR" b="1" dirty="0" smtClean="0"/>
            </a:br>
            <a:r>
              <a:rPr lang="fr-FR" sz="2700" b="1" dirty="0"/>
              <a:t/>
            </a:r>
            <a:br>
              <a:rPr lang="fr-FR" sz="2700" b="1" dirty="0"/>
            </a:br>
            <a:r>
              <a:rPr lang="fr-FR" b="1" dirty="0" smtClean="0"/>
              <a:t>Est-ce que tu aimes les friandises? </a:t>
            </a:r>
            <a:r>
              <a:rPr lang="fr-FR" sz="4900" b="1" i="1" dirty="0" smtClean="0"/>
              <a:t>(</a:t>
            </a:r>
            <a:r>
              <a:rPr lang="fr-FR" sz="4900" b="1" i="1" dirty="0" err="1" smtClean="0"/>
              <a:t>candy</a:t>
            </a:r>
            <a:r>
              <a:rPr lang="fr-FR" sz="4900" b="1" i="1" dirty="0" smtClean="0"/>
              <a:t>/</a:t>
            </a:r>
            <a:r>
              <a:rPr lang="fr-FR" sz="4900" b="1" i="1" dirty="0" err="1" smtClean="0"/>
              <a:t>sweets</a:t>
            </a:r>
            <a:r>
              <a:rPr lang="fr-FR" sz="4900" b="1" i="1" dirty="0" smtClean="0"/>
              <a:t>)</a:t>
            </a:r>
            <a:endParaRPr lang="fr-FR" sz="4900" b="1" i="1" dirty="0"/>
          </a:p>
        </p:txBody>
      </p:sp>
      <p:pic>
        <p:nvPicPr>
          <p:cNvPr id="4" name="Picture 3"/>
          <p:cNvPicPr>
            <a:picLocks noChangeAspect="1"/>
          </p:cNvPicPr>
          <p:nvPr/>
        </p:nvPicPr>
        <p:blipFill rotWithShape="1">
          <a:blip r:embed="rId2"/>
          <a:srcRect l="15509" r="14874" b="32322"/>
          <a:stretch/>
        </p:blipFill>
        <p:spPr>
          <a:xfrm>
            <a:off x="0" y="-14194"/>
            <a:ext cx="4424082" cy="6872194"/>
          </a:xfrm>
          <a:prstGeom prst="rect">
            <a:avLst/>
          </a:prstGeom>
        </p:spPr>
      </p:pic>
    </p:spTree>
    <p:extLst>
      <p:ext uri="{BB962C8B-B14F-4D97-AF65-F5344CB8AC3E}">
        <p14:creationId xmlns:p14="http://schemas.microsoft.com/office/powerpoint/2010/main" val="8043897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16</Words>
  <Application>Microsoft Office PowerPoint</Application>
  <PresentationFormat>Widescreen</PresentationFormat>
  <Paragraphs>3</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LA CLOCHETTE Try to put these in English!  un zombie un squelette      une sorcière un fantôme        une maison hantée un chat noir          un vampire une princesse          un diable un monstre             un déguisement   </vt:lpstr>
      <vt:lpstr>Est-ce que tu aimes Halloween?   Est-ce que tu aimes te déguiser comme….? </vt:lpstr>
      <vt:lpstr>Est-ce que tu aimes faire du porte-à-porte?   Est-ce que tu aimes les friandises? (candy/sweets)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Est-ce que tu aimes Halloween?   Est-ce que tu aimes te déguiser comme….?</dc:title>
  <dc:creator>Danielle Berndt</dc:creator>
  <cp:lastModifiedBy>Danielle Berndt</cp:lastModifiedBy>
  <cp:revision>2</cp:revision>
  <dcterms:created xsi:type="dcterms:W3CDTF">2016-10-25T13:50:33Z</dcterms:created>
  <dcterms:modified xsi:type="dcterms:W3CDTF">2016-10-25T13:55:37Z</dcterms:modified>
</cp:coreProperties>
</file>